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副标题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</a:t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：</a:t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日期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主讲人</a:t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：</a:t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姓名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标题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2.2.1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2.2.1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2.2.3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2.2.3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2.2.2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Source Han Sans CN Bold"/>
                <a:ea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Source Han Sans CN Bold"/>
                <a:ea typeface="Source Han Sans CN Bold"/>
              </a:rPr>
              <a:t>2.2.2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2.2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2.3.1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>2.3.1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2.3.2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2.3.2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2.3.3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2.3.3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2.3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</a:rPr>
              <a:t>小标题</a:t>
            </a:r>
            <a:r>
              <a:rPr kumimoji="1" lang="en-US" altLang="zh-CN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</a:rPr>
              <a:t>3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3.1.1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3.1.2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3.1.2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3.1.3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3.1.3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3.1.1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3.1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3.2.1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3.2.1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3.2.3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3.2.3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>3.2.2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>内容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3.2.2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3.2.4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3.2.4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3.2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3.3.1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3.3.1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内容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3.3.2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3.3.2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3.3.3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3.3.3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3.3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>4.1.1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>内容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4.1.1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>4.1.2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>内容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4.1.2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>4.1.3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>内容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4.1.3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4.1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4.2.1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>4.2.1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>内容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4.2.2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4.2.2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4.2.3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4.2.3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4.2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4.3.1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4.3.1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4.3.2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内容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4.3.2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4.3.3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内容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4.3.3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4.3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小标题</a:t>
            </a:r>
            <a:r>
              <a:rPr kumimoji="1" lang="en-US" altLang="zh-CN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小标题</a:t>
            </a:r>
            <a:r>
              <a:rPr kumimoji="1" lang="en-US" altLang="zh-CN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小标题</a:t>
            </a:r>
            <a:r>
              <a:rPr kumimoji="1" lang="en-US" altLang="zh-CN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小标题</a:t>
            </a:r>
            <a:r>
              <a:rPr kumimoji="1" lang="en-US" altLang="zh-CN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小标题</a:t>
            </a:r>
            <a:r>
              <a:rPr kumimoji="1" lang="en-US" altLang="zh-CN" sz="22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4.4.1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>4.4.1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4.4.2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>4.4.2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>内容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4.4.3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>4.4.3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4.4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5.1.2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>小标题</a:t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>5.1.2</a:t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>内容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5.1.3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>小标题</a:t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>5.1.3</a:t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>内容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5.1.1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>小标题</a:t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>5.1.1</a:t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>内容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5.1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5.2.1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5.2.2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>5.2.3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5.2.1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5.2.2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5.2.3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5.2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5.3.1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5.3.3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5.3.2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>5.3.1</a:t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>内容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>5.3.3</a:t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>内容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5.3.2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>内容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5.3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</a:t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：</a:t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日期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主讲人</a:t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：</a:t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姓名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标题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小标题概述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1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1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概述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4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4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概述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2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2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概述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5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5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概述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3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 CN Bold"/>
              </a:rPr>
              <a:t>3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1.1.1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1.1.1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1.1.2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1.1.2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1.1.3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1.1.3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1.1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1.2.1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内容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1.2.1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1.2.2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1.2.2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1.2.3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>内容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1.2.3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1.2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2.1.1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>2.1.1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2.1.3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>2.1.3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2.1.2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>2.1.2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2.1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